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6" r:id="rId3"/>
    <p:sldId id="477" r:id="rId4"/>
    <p:sldId id="478" r:id="rId5"/>
    <p:sldId id="4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41" y="1336629"/>
            <a:ext cx="4449825" cy="3867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dirty="0" err="1"/>
              <a:t>Holidays</a:t>
            </a:r>
            <a:br>
              <a:rPr lang="en-US" sz="2800" dirty="0"/>
            </a:br>
            <a:br>
              <a:rPr lang="en-US" sz="2800" dirty="0"/>
            </a:br>
            <a:endParaRPr lang="hr-HR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39895" y="132736"/>
            <a:ext cx="4467571" cy="83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96" y="995618"/>
            <a:ext cx="4467570" cy="58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E5601EA-6159-A6AE-E688-9996441E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354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409E557-3945-FE00-9353-AC09C408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678" y="1171260"/>
            <a:ext cx="8916644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66CAD99-4FDA-FE92-7611-A8A711982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2" y="1012358"/>
            <a:ext cx="8332838" cy="573412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B94FCD0-6EE4-DB69-34CA-29D302C5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4" y="3774680"/>
            <a:ext cx="34370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DEB01ED-7A2D-2626-3142-F40D74F3F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1" y="0"/>
            <a:ext cx="4392302" cy="6858000"/>
          </a:xfrm>
          <a:prstGeom prst="rect">
            <a:avLst/>
          </a:prstGeom>
        </p:spPr>
      </p:pic>
      <p:pic>
        <p:nvPicPr>
          <p:cNvPr id="4" name="Picture 3" descr="A person carving a pumpkin&#10;&#10;Description automatically generated with medium confidence">
            <a:extLst>
              <a:ext uri="{FF2B5EF4-FFF2-40B4-BE49-F238E27FC236}">
                <a16:creationId xmlns:a16="http://schemas.microsoft.com/office/drawing/2014/main" id="{5AA819DD-7B69-7872-0283-8B9E5B778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82" y="1154243"/>
            <a:ext cx="6824271" cy="454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3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ACFC85B-FEA3-1DEC-86A1-5B51525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88"/>
            <a:ext cx="12192000" cy="64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Holidays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216</cp:revision>
  <dcterms:created xsi:type="dcterms:W3CDTF">2021-09-01T06:25:32Z</dcterms:created>
  <dcterms:modified xsi:type="dcterms:W3CDTF">2023-02-21T13:40:05Z</dcterms:modified>
</cp:coreProperties>
</file>